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48" y="114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4861714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5112237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738" y="414793"/>
            <a:ext cx="824077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МБОУ ДО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«ЦЕНТР ДЕТСКОГО ТВОРЧЕСТВА»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ВАМ ПОНРАВИЛОСЬ У НАС? ОЦЕНИТЕ 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78164EC-AEFF-4AC6-A984-53E6880D97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1" y="1610575"/>
            <a:ext cx="1970113" cy="19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97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ЦДЮ 2</cp:lastModifiedBy>
  <cp:revision>32</cp:revision>
  <cp:lastPrinted>2023-08-02T12:13:29Z</cp:lastPrinted>
  <dcterms:created xsi:type="dcterms:W3CDTF">2023-08-02T11:27:24Z</dcterms:created>
  <dcterms:modified xsi:type="dcterms:W3CDTF">2024-03-20T08:02:29Z</dcterms:modified>
</cp:coreProperties>
</file>