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</p:sldIdLst>
  <p:sldSz cx="6858000" cy="9906000" type="A4"/>
  <p:notesSz cx="6669088" cy="9775825"/>
  <p:defaultTextStyle>
    <a:defPPr>
      <a:defRPr lang="ru-RU"/>
    </a:defPPr>
    <a:lvl1pPr marL="0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1pPr>
    <a:lvl2pPr marL="462105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2pPr>
    <a:lvl3pPr marL="924210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3pPr>
    <a:lvl4pPr marL="1386315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4pPr>
    <a:lvl5pPr marL="1848418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5pPr>
    <a:lvl6pPr marL="2310526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6pPr>
    <a:lvl7pPr marL="2772628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7pPr>
    <a:lvl8pPr marL="3234733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8pPr>
    <a:lvl9pPr marL="3696839" algn="l" defTabSz="924210" rtl="0" eaLnBrk="1" latinLnBrk="0" hangingPunct="1">
      <a:defRPr sz="18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32" userDrawn="1">
          <p15:clr>
            <a:srgbClr val="A4A3A4"/>
          </p15:clr>
        </p15:guide>
        <p15:guide id="3" orient="horz" pos="1129" userDrawn="1">
          <p15:clr>
            <a:srgbClr val="A4A3A4"/>
          </p15:clr>
        </p15:guide>
        <p15:guide id="4" orient="horz" pos="2095" userDrawn="1">
          <p15:clr>
            <a:srgbClr val="A4A3A4"/>
          </p15:clr>
        </p15:guide>
        <p15:guide id="5" pos="11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9CD2"/>
    <a:srgbClr val="0670B7"/>
    <a:srgbClr val="9DB4E0"/>
    <a:srgbClr val="D6E8F4"/>
    <a:srgbClr val="0E7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48" y="114"/>
      </p:cViewPr>
      <p:guideLst>
        <p:guide pos="232"/>
        <p:guide orient="horz" pos="1129"/>
        <p:guide orient="horz" pos="2095"/>
        <p:guide pos="11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13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19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4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1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03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7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75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54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0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5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333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5C735-9465-446E-A291-AE85B1E28EDC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65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кругленный прямоугольник 34"/>
          <p:cNvSpPr/>
          <p:nvPr/>
        </p:nvSpPr>
        <p:spPr>
          <a:xfrm>
            <a:off x="2021366" y="1265096"/>
            <a:ext cx="4861714" cy="2311828"/>
          </a:xfrm>
          <a:prstGeom prst="roundRect">
            <a:avLst>
              <a:gd name="adj" fmla="val 50000"/>
            </a:avLst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sp>
        <p:nvSpPr>
          <p:cNvPr id="16" name="Прямоугольник 15"/>
          <p:cNvSpPr/>
          <p:nvPr/>
        </p:nvSpPr>
        <p:spPr>
          <a:xfrm>
            <a:off x="2" y="8497588"/>
            <a:ext cx="6853376" cy="1304380"/>
          </a:xfrm>
          <a:prstGeom prst="rect">
            <a:avLst/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45763" y="1459977"/>
            <a:ext cx="5112237" cy="2311828"/>
          </a:xfrm>
          <a:prstGeom prst="roundRect">
            <a:avLst>
              <a:gd name="adj" fmla="val 50000"/>
            </a:avLst>
          </a:prstGeom>
          <a:solidFill>
            <a:srgbClr val="0E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738" y="414793"/>
            <a:ext cx="824077" cy="78265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21258" y="4479402"/>
            <a:ext cx="4258843" cy="3547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428"/>
              </a:spcBef>
            </a:pPr>
            <a: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  <a:t>оценить условия оказания услуг: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Комфорт и чистота помещений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Доброжелательность и вежливость персонала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Легкость получения информации</a:t>
            </a:r>
            <a:b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о работе организации и ее точность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Удобство записи для получения</a:t>
            </a:r>
            <a:b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услуги и своевременность</a:t>
            </a:r>
            <a:b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ее оказания</a:t>
            </a:r>
          </a:p>
          <a:p>
            <a:pPr marL="244907" indent="-244907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Доступность для граждан</a:t>
            </a:r>
            <a:b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" panose="020B0604020202020204" pitchFamily="34" charset="0"/>
                <a:cs typeface="Arial" panose="020B0604020202020204" pitchFamily="34" charset="0"/>
              </a:rPr>
              <a:t>с инвалидностью</a:t>
            </a:r>
          </a:p>
          <a:p>
            <a:pPr>
              <a:spcBef>
                <a:spcPts val="1714"/>
              </a:spcBef>
            </a:pPr>
            <a: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  <a:t>оставить свое обращение</a:t>
            </a:r>
          </a:p>
          <a:p>
            <a:pPr>
              <a:spcBef>
                <a:spcPts val="1714"/>
              </a:spcBef>
            </a:pPr>
            <a: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  <a:t>ознакомиться </a:t>
            </a:r>
            <a:b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1285" dirty="0">
                <a:latin typeface="Arial Black" panose="020B0A04020102020204" pitchFamily="34" charset="0"/>
                <a:cs typeface="Arial" panose="020B0604020202020204" pitchFamily="34" charset="0"/>
              </a:rPr>
              <a:t>с рейтингом организации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07949" y="1690814"/>
            <a:ext cx="42454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МБОУ ДО 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«ЦЕНТР ДЕТСКОГО ТВОРЧЕСТВА»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    ВАМ ПОНРАВИЛОСЬ У НАС? ОЦЕНИТЕ НАШУ РАБОТУ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21258" y="8858297"/>
            <a:ext cx="5748871" cy="531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28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Ваша оценка поможет нам стать лучше и убедиться, что все хорошо!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641736" y="2846332"/>
            <a:ext cx="4028393" cy="751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2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оценить условия предоставления услуг наведите камеру Вашего телефона</a:t>
            </a:r>
            <a:br>
              <a:rPr lang="ru-RU" sz="142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2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сканируйте QR-код</a:t>
            </a:r>
          </a:p>
        </p:txBody>
      </p:sp>
      <p:sp>
        <p:nvSpPr>
          <p:cNvPr id="6" name="Овал 5"/>
          <p:cNvSpPr/>
          <p:nvPr/>
        </p:nvSpPr>
        <p:spPr>
          <a:xfrm>
            <a:off x="-141404" y="1383623"/>
            <a:ext cx="2533149" cy="253314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30200" sx="104000" sy="104000" algn="ctr" rotWithShape="0">
              <a:srgbClr val="0E77BB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sp>
        <p:nvSpPr>
          <p:cNvPr id="15" name="Овал 14"/>
          <p:cNvSpPr/>
          <p:nvPr/>
        </p:nvSpPr>
        <p:spPr>
          <a:xfrm>
            <a:off x="354942" y="7560790"/>
            <a:ext cx="432438" cy="43243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77" y="7695562"/>
            <a:ext cx="204488" cy="16806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64" y="8910718"/>
            <a:ext cx="422254" cy="378269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921257" y="4083900"/>
            <a:ext cx="3598828" cy="400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28"/>
              </a:spcBef>
            </a:pPr>
            <a:r>
              <a:rPr lang="ru-RU" sz="2001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ВЫ МОЖЕТЕ:</a:t>
            </a:r>
          </a:p>
        </p:txBody>
      </p:sp>
      <p:sp>
        <p:nvSpPr>
          <p:cNvPr id="26" name="Овал 25"/>
          <p:cNvSpPr/>
          <p:nvPr/>
        </p:nvSpPr>
        <p:spPr>
          <a:xfrm>
            <a:off x="354942" y="4431751"/>
            <a:ext cx="432438" cy="43243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sp>
        <p:nvSpPr>
          <p:cNvPr id="27" name="Овал 26"/>
          <p:cNvSpPr/>
          <p:nvPr/>
        </p:nvSpPr>
        <p:spPr>
          <a:xfrm>
            <a:off x="354942" y="7034425"/>
            <a:ext cx="432438" cy="43243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1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86" y="4556539"/>
            <a:ext cx="189145" cy="169443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4" y="7158013"/>
            <a:ext cx="206549" cy="185259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2595424" y="2784311"/>
            <a:ext cx="399231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378165" y="1860322"/>
            <a:ext cx="1503586" cy="1499096"/>
            <a:chOff x="589568" y="2738105"/>
            <a:chExt cx="3057327" cy="3024188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589568" y="2738105"/>
              <a:ext cx="3057327" cy="302418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67">
                <a:solidFill>
                  <a:schemeClr val="tx1"/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1032506" y="3883947"/>
              <a:ext cx="2286880" cy="12619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ts val="428"/>
                </a:spcBef>
              </a:pPr>
              <a:r>
                <a:rPr lang="ru-RU" sz="1155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МЕСТО ДЛЯ </a:t>
              </a:r>
              <a:r>
                <a:rPr lang="en-US" sz="1155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QR</a:t>
              </a:r>
              <a:r>
                <a:rPr lang="ru-RU" sz="1155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-КОДА</a:t>
              </a:r>
            </a:p>
          </p:txBody>
        </p:sp>
      </p:grpSp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132" y="5789680"/>
            <a:ext cx="3126997" cy="288826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8164EC-AEFF-4AC6-A984-53E6880D977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71" y="1610575"/>
            <a:ext cx="1970113" cy="196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047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331</TotalTime>
  <Words>97</Words>
  <Application>Microsoft Office PowerPoint</Application>
  <PresentationFormat>Лист A4 (210x297 мм)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Нечаева Нина Васильевна</dc:creator>
  <cp:lastModifiedBy>ЦДЮ 2</cp:lastModifiedBy>
  <cp:revision>32</cp:revision>
  <cp:lastPrinted>2023-08-02T12:13:29Z</cp:lastPrinted>
  <dcterms:created xsi:type="dcterms:W3CDTF">2023-08-02T11:27:24Z</dcterms:created>
  <dcterms:modified xsi:type="dcterms:W3CDTF">2024-03-20T08:02:29Z</dcterms:modified>
</cp:coreProperties>
</file>